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13"/>
  </p:notesMasterIdLst>
  <p:handoutMasterIdLst>
    <p:handoutMasterId r:id="rId14"/>
  </p:handoutMasterIdLst>
  <p:sldIdLst>
    <p:sldId id="349" r:id="rId7"/>
    <p:sldId id="387" r:id="rId8"/>
    <p:sldId id="388" r:id="rId9"/>
    <p:sldId id="390" r:id="rId10"/>
    <p:sldId id="389" r:id="rId11"/>
    <p:sldId id="379" r:id="rId12"/>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199"/>
    <a:srgbClr val="F16F37"/>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50188" autoAdjust="0"/>
  </p:normalViewPr>
  <p:slideViewPr>
    <p:cSldViewPr>
      <p:cViewPr varScale="1">
        <p:scale>
          <a:sx n="40" d="100"/>
          <a:sy n="40" d="100"/>
        </p:scale>
        <p:origin x="2160" y="66"/>
      </p:cViewPr>
      <p:guideLst>
        <p:guide orient="horz" pos="3072"/>
        <p:guide pos="5120"/>
      </p:guideLst>
    </p:cSldViewPr>
  </p:slideViewPr>
  <p:outlineViewPr>
    <p:cViewPr>
      <p:scale>
        <a:sx n="33" d="100"/>
        <a:sy n="33" d="100"/>
      </p:scale>
      <p:origin x="0" y="0"/>
    </p:cViewPr>
  </p:outlineViewPr>
  <p:notesTextViewPr>
    <p:cViewPr>
      <p:scale>
        <a:sx n="50" d="100"/>
        <a:sy n="50" d="100"/>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1/18/2017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1/18/2017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v0.1 16 January 2017</a:t>
            </a:r>
          </a:p>
          <a:p>
            <a:r>
              <a:rPr lang="en-US" dirty="0" smtClean="0"/>
              <a:t>Author: </a:t>
            </a:r>
            <a:r>
              <a:rPr lang="en-US" smtClean="0"/>
              <a:t>Onorio Catenacci</a:t>
            </a:r>
            <a:endParaRPr lang="en-US"/>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a:t>
            </a:fld>
            <a:endParaRPr lang="en-US"/>
          </a:p>
        </p:txBody>
      </p:sp>
    </p:spTree>
    <p:extLst>
      <p:ext uri="{BB962C8B-B14F-4D97-AF65-F5344CB8AC3E}">
        <p14:creationId xmlns:p14="http://schemas.microsoft.com/office/powerpoint/2010/main" val="1657005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Before we get into the subject of unit testing and integration testing it seems wise to take a few moments</a:t>
            </a:r>
            <a:r>
              <a:rPr lang="en-US" sz="2000" baseline="0" dirty="0" smtClean="0"/>
              <a:t> to discuss a few background details.  It’s important to recognize and understand that </a:t>
            </a:r>
            <a:r>
              <a:rPr lang="en-US" sz="2000" i="1" baseline="0" dirty="0" smtClean="0"/>
              <a:t>all</a:t>
            </a:r>
            <a:r>
              <a:rPr lang="en-US" sz="2000" baseline="0" dirty="0" smtClean="0"/>
              <a:t> software no matter how carefully constructed contains bugs.  This is due to the fact that software is constructed by imperfect human beings operating under time constraints and operating with less than perfect knowledge.  Take a deep breath and allow yourself to accept the fact that no matter how carefully you write your code other people will be able to find things wrong with it—probably won’t even be that hard for them. </a:t>
            </a:r>
          </a:p>
          <a:p>
            <a:endParaRPr lang="en-US" sz="2000" baseline="0" dirty="0" smtClean="0"/>
          </a:p>
          <a:p>
            <a:r>
              <a:rPr lang="en-US" sz="2000" baseline="0" dirty="0" smtClean="0"/>
              <a:t>I say this for two reasons:</a:t>
            </a:r>
          </a:p>
          <a:p>
            <a:endParaRPr lang="en-US" sz="2000" baseline="0" dirty="0" smtClean="0"/>
          </a:p>
          <a:p>
            <a:r>
              <a:rPr lang="en-US" sz="2000" baseline="0" dirty="0" smtClean="0"/>
              <a:t>1.) It can be a blow to one’s ego to hear about bugs in our software. Most of us are very conscientious and try very carefully to construct our software carefully.  Bugs are going to creep in and there’s not a lot we can do about it.  It’s no reflection on the skill of the developers involved if a bug or two shows up.  Of course none of us are happy about bugs in our software but try to keep things in perspective.  If someone finds 20 bugs in 10 lines of code you’ve checked in, take that as a sign you need to be more diligent.  If someone finds a very obscure corner-case in software you wrote three years ago, thank them for helping you to make better software and don’t take it too hard because everyone creates bugs. </a:t>
            </a:r>
          </a:p>
          <a:p>
            <a:endParaRPr lang="en-US" sz="2000" baseline="0" dirty="0" smtClean="0"/>
          </a:p>
          <a:p>
            <a:r>
              <a:rPr lang="en-US" sz="2000" baseline="0" dirty="0" smtClean="0"/>
              <a:t>2.) We need the right frame of mind when we’re discussing testing.  We need to think like a tester.  There will be bugs in our software.  We’re just trying to find them and root them out (if necessary) before our end-users do.  We also need to do our best to insure that </a:t>
            </a:r>
            <a:r>
              <a:rPr lang="en-US" sz="2000" i="1" baseline="0" dirty="0" smtClean="0"/>
              <a:t>major</a:t>
            </a:r>
            <a:r>
              <a:rPr lang="en-US" sz="2000" baseline="0" dirty="0" smtClean="0"/>
              <a:t> bugs which may cause data to be lost or corrupted are removed before we put our software into the hands of end-users.  And like a tester, we need to change our mind set from how we expect our software to be used to how someone might (unintentionally, of course) misuse our software.  Things like passing nulls when they should be passing values for example.  People clicking on the OK button when they’ve not filled in all the required fields; things of this sort. </a:t>
            </a:r>
          </a:p>
          <a:p>
            <a:endParaRPr lang="en-US" sz="2000" baseline="0" dirty="0" smtClean="0"/>
          </a:p>
          <a:p>
            <a:r>
              <a:rPr lang="en-US" sz="2000" baseline="0" dirty="0" smtClean="0"/>
              <a:t>By the same token, all software, no matter how well constructed will eventually need to be changed.  Even if we were able to create perfect software for the first release, business needs change and we can’t control that.  Businesses, justifiably, are reluctant to spend money to have software rebuilt from scratch when their customers needs change a little.  Hence software will need to be changed. </a:t>
            </a:r>
          </a:p>
          <a:p>
            <a:endParaRPr lang="en-US" sz="2000" baseline="0" dirty="0" smtClean="0"/>
          </a:p>
          <a:p>
            <a:endParaRPr lang="en-US" sz="2000"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203072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few basic terms I need</a:t>
            </a:r>
            <a:r>
              <a:rPr lang="en-US" baseline="0" dirty="0" smtClean="0"/>
              <a:t> to define in order to continue with this discussion.  </a:t>
            </a:r>
          </a:p>
          <a:p>
            <a:endParaRPr lang="en-US" baseline="0" dirty="0" smtClean="0"/>
          </a:p>
          <a:p>
            <a:r>
              <a:rPr lang="en-US" i="1" baseline="0" dirty="0" smtClean="0"/>
              <a:t>Black box</a:t>
            </a:r>
            <a:r>
              <a:rPr lang="en-US" baseline="0" dirty="0" smtClean="0"/>
              <a:t> testing is a form of testing where we create tests without any reference to the internals of the software.  We may know that a particular input field has code associated to confirm that the input is no more than 100 and no less than 1.  Black box testing would have us enter random strings and random numbers.  </a:t>
            </a:r>
          </a:p>
          <a:p>
            <a:endParaRPr lang="en-US" baseline="0" dirty="0" smtClean="0"/>
          </a:p>
          <a:p>
            <a:r>
              <a:rPr lang="en-US" i="1" baseline="0" dirty="0" smtClean="0"/>
              <a:t>White box</a:t>
            </a:r>
            <a:r>
              <a:rPr lang="en-US" baseline="0" dirty="0" smtClean="0"/>
              <a:t> testing, as you might guess is the opposite of black box testing.  This is testing based on a knowledge of the exact inner details of how the software works.  If we know that a given input is expected to be no more than 100 and no less than 1 white box testing would be testing with a value of 1, a value of 100, a value of 0 and a value of 101.  That is we create our tests with reference to what we know about the internal construction of the software.  This is also sometimes called </a:t>
            </a:r>
            <a:r>
              <a:rPr lang="en-US" i="1" baseline="0" dirty="0" smtClean="0"/>
              <a:t>glass box</a:t>
            </a:r>
            <a:r>
              <a:rPr lang="en-US" baseline="0" dirty="0" smtClean="0"/>
              <a:t> testing.</a:t>
            </a:r>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9723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several different but distinct concepts in play when we discuss testing. </a:t>
            </a:r>
          </a:p>
          <a:p>
            <a:endParaRPr lang="en-US" baseline="0" dirty="0" smtClean="0"/>
          </a:p>
          <a:p>
            <a:r>
              <a:rPr lang="en-US" baseline="0" dirty="0" smtClean="0"/>
              <a:t>There’s the notion of </a:t>
            </a:r>
            <a:r>
              <a:rPr lang="en-US" i="1" baseline="0" dirty="0" smtClean="0"/>
              <a:t>unit testing</a:t>
            </a:r>
            <a:r>
              <a:rPr lang="en-US" baseline="0" dirty="0" smtClean="0"/>
              <a:t>—which is testing a unit of software.  You may notice that the term </a:t>
            </a:r>
            <a:r>
              <a:rPr lang="en-US" i="1" baseline="0" dirty="0" smtClean="0"/>
              <a:t>unit</a:t>
            </a:r>
            <a:r>
              <a:rPr lang="en-US" baseline="0" dirty="0" smtClean="0"/>
              <a:t> is deliberately vague.  A unit may be a method in a class or the entire class itself.  The important thing here is that we want to test whichever thing it is that we’re testing in isolation.  We want as much as possible to avoid testing dependencies.  </a:t>
            </a:r>
          </a:p>
          <a:p>
            <a:endParaRPr lang="en-US" baseline="0" dirty="0" smtClean="0"/>
          </a:p>
          <a:p>
            <a:r>
              <a:rPr lang="en-US" baseline="0" dirty="0" smtClean="0"/>
              <a:t>A related but slightly more comprehensive test is an </a:t>
            </a:r>
            <a:r>
              <a:rPr lang="en-US" i="1" baseline="0" dirty="0" smtClean="0"/>
              <a:t>integration test</a:t>
            </a:r>
            <a:r>
              <a:rPr lang="en-US" baseline="0" dirty="0" smtClean="0"/>
              <a:t>.  This is a test that tests the behavior of multiple units which coordinate to complete some particular action we’re interested in testing. </a:t>
            </a:r>
          </a:p>
          <a:p>
            <a:endParaRPr lang="en-US" baseline="0" dirty="0" smtClean="0"/>
          </a:p>
          <a:p>
            <a:r>
              <a:rPr lang="en-US" baseline="0" dirty="0" smtClean="0"/>
              <a:t>A bit more comprehensive than this is the notion of </a:t>
            </a:r>
            <a:r>
              <a:rPr lang="en-US" i="1" baseline="0" dirty="0" smtClean="0"/>
              <a:t>system testing</a:t>
            </a:r>
            <a:r>
              <a:rPr lang="en-US" baseline="0" dirty="0" smtClean="0"/>
              <a:t>. This is testing the entire software application to insure the entire application works together as expected.  </a:t>
            </a:r>
          </a:p>
          <a:p>
            <a:endParaRPr lang="en-US" baseline="0" dirty="0" smtClean="0"/>
          </a:p>
          <a:p>
            <a:r>
              <a:rPr lang="en-US" baseline="0" dirty="0" smtClean="0"/>
              <a:t>One step above this and a final form of testing is </a:t>
            </a:r>
            <a:r>
              <a:rPr lang="en-US" i="1" baseline="0" dirty="0" smtClean="0"/>
              <a:t>acceptance testing</a:t>
            </a:r>
            <a:r>
              <a:rPr lang="en-US" baseline="0" dirty="0" smtClean="0"/>
              <a:t>.  While system testing may find issues with the entire application acceptance testing is concerned with insuring that the final system does what the customer is asking for.  </a:t>
            </a:r>
          </a:p>
          <a:p>
            <a:endParaRPr lang="en-US" baseline="0" dirty="0" smtClean="0"/>
          </a:p>
          <a:p>
            <a:r>
              <a:rPr lang="en-US" baseline="0" dirty="0" smtClean="0"/>
              <a:t>There’s also the idea of regression testing.  This idea is somewhat orthogonal to both unit testing and integration testing.  It’s the notion of testing our software to insure that once we’ve set a behavior with our end-users we want to avoid accidentally modifying the behavior. For example if in the first version of our software the down arrow moves a user from one record to the next if we make a change and the down arrow no longer moves us from one record to the next that’s what we call a regression.  Regression testing can happen at all levels of abstraction; the unit test level, the integration test level and the acceptance testing level.  In fact this is the main purpose of most unit testing; it allows us to refactor our code and then use our unit tests as a way of regression testing our code.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254419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latin typeface="+mn-lt"/>
              </a:rPr>
              <a:t>Finally we arrive at the concept of unit testing.  </a:t>
            </a:r>
          </a:p>
          <a:p>
            <a:endParaRPr lang="en-US" sz="2000" baseline="0" dirty="0" smtClean="0">
              <a:latin typeface="+mn-lt"/>
            </a:endParaRPr>
          </a:p>
          <a:p>
            <a:r>
              <a:rPr lang="en-US" sz="2000" baseline="0" dirty="0" smtClean="0">
                <a:latin typeface="+mn-lt"/>
              </a:rPr>
              <a:t>The notion of unit testing is white box testing of a component in isolation.  The component in question is often a method in a class but it doesn’t have to be.  We often use a specialized testing framework but, that’s not a necessity either. The thing we’re principally concerned with is that when we pass known inputs to a piece of code we get expected outputs.  It’s easier to discuss this with a concrete example so let’s show one.  </a:t>
            </a:r>
          </a:p>
          <a:p>
            <a:endParaRPr lang="en-US" sz="2000" baseline="0" dirty="0" smtClean="0">
              <a:latin typeface="+mn-lt"/>
            </a:endParaRPr>
          </a:p>
          <a:p>
            <a:r>
              <a:rPr lang="en-US" sz="2000" baseline="0" dirty="0" smtClean="0">
                <a:latin typeface="+mn-lt"/>
              </a:rPr>
              <a:t>Activity: Build A Very Simple Unit Test</a:t>
            </a:r>
          </a:p>
          <a:p>
            <a:endParaRPr lang="en-US" sz="2000" baseline="0" dirty="0" smtClean="0">
              <a:latin typeface="+mn-lt"/>
            </a:endParaRPr>
          </a:p>
          <a:p>
            <a:r>
              <a:rPr lang="en-US" sz="2000" baseline="0" dirty="0" smtClean="0">
                <a:latin typeface="+mn-lt"/>
              </a:rPr>
              <a:t>So that will be the last time you build a unit test without  using a unit testing tool.  Here at United Shore we use </a:t>
            </a:r>
            <a:r>
              <a:rPr lang="en-US" sz="2000" baseline="0" dirty="0" err="1" smtClean="0">
                <a:latin typeface="+mn-lt"/>
              </a:rPr>
              <a:t>Nunit</a:t>
            </a:r>
            <a:r>
              <a:rPr lang="en-US" sz="2000" baseline="0" dirty="0" smtClean="0">
                <a:latin typeface="+mn-lt"/>
              </a:rPr>
              <a:t> but there are other unit testing frameworks as well.  The main point to bear in mind is _why_ we build and execute unit tests.  We build unit tests to allow us to refactor code with confidence that we’re not going to break existing functionality.  That’s it.  That’s all.  If we are not building unit tests that allow us to safeguard against regressions when we’re refactoring code then what we’re doing is worse than useless—it’s actively wasting time that could be better spent on other tasks.  </a:t>
            </a:r>
          </a:p>
          <a:p>
            <a:endParaRPr lang="en-US" sz="2000" baseline="0" dirty="0" smtClean="0">
              <a:latin typeface="+mn-lt"/>
            </a:endParaRPr>
          </a:p>
          <a:p>
            <a:endParaRPr lang="en-US" sz="2000" baseline="0" dirty="0" smtClean="0">
              <a:latin typeface="+mn-lt"/>
            </a:endParaRP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142955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several different but distinct concepts in play when we discuss testing. </a:t>
            </a:r>
          </a:p>
          <a:p>
            <a:endParaRPr lang="en-US" baseline="0" dirty="0" smtClean="0"/>
          </a:p>
          <a:p>
            <a:r>
              <a:rPr lang="en-US" baseline="0" dirty="0" smtClean="0"/>
              <a:t>There’s the notion of </a:t>
            </a:r>
            <a:r>
              <a:rPr lang="en-US" i="1" baseline="0" dirty="0" smtClean="0"/>
              <a:t>unit testing</a:t>
            </a:r>
            <a:r>
              <a:rPr lang="en-US" baseline="0" dirty="0" smtClean="0"/>
              <a:t>—which is testing a unit of software.  You may notice that the term </a:t>
            </a:r>
            <a:r>
              <a:rPr lang="en-US" i="1" baseline="0" dirty="0" smtClean="0"/>
              <a:t>unit</a:t>
            </a:r>
            <a:r>
              <a:rPr lang="en-US" baseline="0" dirty="0" smtClean="0"/>
              <a:t> is deliberately vague.  A unit may be a method in a class or the entire class itself.  The important thing here is that we want to test whichever thing it is that we’re testing in isolation.  We want as much as possible to avoid testing dependencies.  </a:t>
            </a:r>
          </a:p>
          <a:p>
            <a:endParaRPr lang="en-US" baseline="0" dirty="0" smtClean="0"/>
          </a:p>
          <a:p>
            <a:r>
              <a:rPr lang="en-US" baseline="0" dirty="0" smtClean="0"/>
              <a:t>A related but slightly more comprehensive test is an </a:t>
            </a:r>
            <a:r>
              <a:rPr lang="en-US" i="1" baseline="0" dirty="0" smtClean="0"/>
              <a:t>integration test</a:t>
            </a:r>
            <a:r>
              <a:rPr lang="en-US" baseline="0" dirty="0" smtClean="0"/>
              <a:t>.  This is a test that tests the behavior of multiple units which coordinate to complete some particular action we’re interested in testing. </a:t>
            </a:r>
          </a:p>
          <a:p>
            <a:endParaRPr lang="en-US" baseline="0" dirty="0" smtClean="0"/>
          </a:p>
          <a:p>
            <a:r>
              <a:rPr lang="en-US" baseline="0" dirty="0" smtClean="0"/>
              <a:t>A bit more comprehensive than this is the notion of </a:t>
            </a:r>
            <a:r>
              <a:rPr lang="en-US" i="1" baseline="0" dirty="0" smtClean="0"/>
              <a:t>system testing</a:t>
            </a:r>
            <a:r>
              <a:rPr lang="en-US" baseline="0" dirty="0" smtClean="0"/>
              <a:t>. This is testing the entire software application to insure the entire application works together as expected.  </a:t>
            </a:r>
          </a:p>
          <a:p>
            <a:endParaRPr lang="en-US" baseline="0" dirty="0" smtClean="0"/>
          </a:p>
          <a:p>
            <a:r>
              <a:rPr lang="en-US" baseline="0" dirty="0" smtClean="0"/>
              <a:t>One step above this and a final form of testing is </a:t>
            </a:r>
            <a:r>
              <a:rPr lang="en-US" i="1" baseline="0" dirty="0" smtClean="0"/>
              <a:t>acceptance testing</a:t>
            </a:r>
            <a:r>
              <a:rPr lang="en-US" baseline="0" dirty="0" smtClean="0"/>
              <a:t>.  While system testing may find issues with the entire application acceptance testing is concerned with insuring that the final system does what the customer is asking for.  </a:t>
            </a:r>
          </a:p>
          <a:p>
            <a:endParaRPr lang="en-US" baseline="0" dirty="0" smtClean="0"/>
          </a:p>
          <a:p>
            <a:r>
              <a:rPr lang="en-US" baseline="0" dirty="0" smtClean="0"/>
              <a:t>There’s also the idea of regression testing.  This idea is somewhat orthogonal to both unit testing and integration testing.  It’s the notion of testing our software to insure that once we’ve set a behavior with our end-users we want to avoid accidentally modifying the behavior. For example if in the first version of our software the down arrow moves a user from one record to the next if we make a change and the down arrow no longer moves us from one record to the next that’s what we call a regression.  Regression testing can happen at all levels of abstraction; the unit test level, the integration test level and the acceptance testing level.  In fact this is the main purpose of most unit testing; it allows us to refactor our code and then user our unit tests as a way of regression testing our code.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207608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6680200" y="4572000"/>
            <a:ext cx="88138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8800" dirty="0">
                <a:solidFill>
                  <a:srgbClr val="F78932"/>
                </a:solidFill>
                <a:latin typeface="Futura LT Pro Medium" panose="020B0602020204020303" pitchFamily="34" charset="0"/>
                <a:sym typeface="Futura" pitchFamily="34" charset="0"/>
              </a:rPr>
              <a:t>		 </a:t>
            </a:r>
            <a:r>
              <a:rPr lang="en-US" altLang="en-US" sz="8800" dirty="0" smtClean="0">
                <a:solidFill>
                  <a:srgbClr val="F78932"/>
                </a:solidFill>
                <a:latin typeface="Futura LT Pro Medium" panose="020B0602020204020303" pitchFamily="34" charset="0"/>
                <a:sym typeface="Futura" pitchFamily="34" charset="0"/>
              </a:rPr>
              <a:t>Unit Testing</a:t>
            </a:r>
            <a:endParaRPr lang="en-US" altLang="en-US" sz="8800"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0" y="0"/>
            <a:ext cx="16256000" cy="3863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Some Basic Facts About Software</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133601"/>
            <a:ext cx="11734800" cy="6858000"/>
          </a:xfrm>
          <a:prstGeom prst="rect">
            <a:avLst/>
          </a:prstGeom>
        </p:spPr>
      </p:pic>
    </p:spTree>
    <p:extLst>
      <p:ext uri="{BB962C8B-B14F-4D97-AF65-F5344CB8AC3E}">
        <p14:creationId xmlns:p14="http://schemas.microsoft.com/office/powerpoint/2010/main" val="29813433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6684" y="0"/>
            <a:ext cx="16249316"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Basic Testing Terminology</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86000"/>
            <a:ext cx="11734800" cy="6737350"/>
          </a:xfrm>
          <a:prstGeom prst="rect">
            <a:avLst/>
          </a:prstGeom>
        </p:spPr>
      </p:pic>
    </p:spTree>
    <p:extLst>
      <p:ext uri="{BB962C8B-B14F-4D97-AF65-F5344CB8AC3E}">
        <p14:creationId xmlns:p14="http://schemas.microsoft.com/office/powerpoint/2010/main" val="258167507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6" y="0"/>
            <a:ext cx="16237284" cy="9999332"/>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17380" y="0"/>
            <a:ext cx="16273379"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r"/>
            <a:r>
              <a:rPr lang="en-US" sz="6600" dirty="0" smtClean="0">
                <a:solidFill>
                  <a:srgbClr val="306199"/>
                </a:solidFill>
              </a:rPr>
              <a:t>Levels Of Testing</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5072758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761568"/>
          </a:xfrm>
          <a:prstGeom prst="rect">
            <a:avLst/>
          </a:prstGeom>
        </p:spPr>
      </p:pic>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5400" y="24063"/>
            <a:ext cx="162814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6600" dirty="0" smtClean="0">
                <a:solidFill>
                  <a:srgbClr val="306199"/>
                </a:solidFill>
              </a:rPr>
              <a:t>Unit Testing</a:t>
            </a:r>
            <a:endParaRPr lang="en-US" altLang="en-US" sz="6600" dirty="0" smtClean="0">
              <a:solidFill>
                <a:srgbClr val="306199"/>
              </a:solidFill>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12735673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endParaRPr lang="en-US" dirty="0"/>
          </a:p>
        </p:txBody>
      </p:sp>
      <p:sp>
        <p:nvSpPr>
          <p:cNvPr id="107523" name="Subtitle 2"/>
          <p:cNvSpPr>
            <a:spLocks noGrp="1"/>
          </p:cNvSpPr>
          <p:nvPr>
            <p:ph type="subTitle" idx="1"/>
          </p:nvPr>
        </p:nvSpPr>
        <p:spPr bwMode="auto">
          <a:xfrm>
            <a:off x="2438400" y="28194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dirty="0" smtClean="0"/>
              <a:t>Unit Test</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265053494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5487</TotalTime>
  <Pages>0</Pages>
  <Words>1632</Words>
  <Characters>0</Characters>
  <Application>Microsoft Office PowerPoint</Application>
  <PresentationFormat>Custom</PresentationFormat>
  <Lines>0</Lines>
  <Paragraphs>67</Paragraphs>
  <Slides>6</Slides>
  <Notes>6</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6</vt:i4>
      </vt:variant>
    </vt:vector>
  </HeadingPairs>
  <TitlesOfParts>
    <vt:vector size="26" baseType="lpstr">
      <vt:lpstr>ＭＳ Ｐゴシック</vt:lpstr>
      <vt:lpstr>ＭＳ Ｐゴシック</vt:lpstr>
      <vt:lpstr>Arial</vt:lpstr>
      <vt:lpstr>Arial Narrow Italic</vt:lpstr>
      <vt:lpstr>Avenir LT Std 35 Light</vt:lpstr>
      <vt:lpstr>Avenir LT Std 45 Book</vt:lpstr>
      <vt:lpstr>Calibri</vt:lpstr>
      <vt:lpstr>Calibri Light</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197</cp:revision>
  <cp:lastPrinted>2015-06-12T20:06:24Z</cp:lastPrinted>
  <dcterms:modified xsi:type="dcterms:W3CDTF">2017-01-18T21:26:04Z</dcterms:modified>
</cp:coreProperties>
</file>